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2" r:id="rId4"/>
    <p:sldId id="278" r:id="rId5"/>
    <p:sldId id="283" r:id="rId6"/>
    <p:sldId id="279" r:id="rId7"/>
    <p:sldId id="285" r:id="rId8"/>
    <p:sldId id="28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8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16019" r="16084" b="34671"/>
          <a:stretch/>
        </p:blipFill>
        <p:spPr bwMode="auto">
          <a:xfrm>
            <a:off x="6927" y="6928"/>
            <a:ext cx="9137073" cy="6851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65508" r="16084" b="5318"/>
          <a:stretch/>
        </p:blipFill>
        <p:spPr bwMode="auto">
          <a:xfrm>
            <a:off x="27709" y="0"/>
            <a:ext cx="9116291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8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13155" r="17134" b="369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63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64166" r="17134" b="1790"/>
          <a:stretch/>
        </p:blipFill>
        <p:spPr bwMode="auto">
          <a:xfrm>
            <a:off x="0" y="0"/>
            <a:ext cx="89985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98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11634" r="17832" b="40488"/>
          <a:stretch/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97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58975" r="17832" b="10687"/>
          <a:stretch/>
        </p:blipFill>
        <p:spPr bwMode="auto">
          <a:xfrm>
            <a:off x="457200" y="381000"/>
            <a:ext cx="8077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06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13245" r="16783" b="18972"/>
          <a:stretch/>
        </p:blipFill>
        <p:spPr bwMode="auto">
          <a:xfrm>
            <a:off x="0" y="304800"/>
            <a:ext cx="8763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32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</TotalTime>
  <Words>18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Introduction to Molecular Biology  Lab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177</cp:revision>
  <dcterms:created xsi:type="dcterms:W3CDTF">2006-08-16T00:00:00Z</dcterms:created>
  <dcterms:modified xsi:type="dcterms:W3CDTF">2018-11-18T18:01:49Z</dcterms:modified>
</cp:coreProperties>
</file>